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.tif>
</file>

<file path=ppt/media/image2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Anthony Khelil / Sarujan Rajaratnam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Anthony Khelil / Sarujan Rajaratnam</a:t>
            </a:r>
          </a:p>
        </p:txBody>
      </p:sp>
      <p:sp>
        <p:nvSpPr>
          <p:cNvPr id="153" name="RubyFood"/>
          <p:cNvSpPr txBox="1"/>
          <p:nvPr>
            <p:ph type="ctrTitle"/>
          </p:nvPr>
        </p:nvSpPr>
        <p:spPr>
          <a:xfrm>
            <a:off x="1206498" y="1329899"/>
            <a:ext cx="21971004" cy="2985088"/>
          </a:xfrm>
          <a:prstGeom prst="rect">
            <a:avLst/>
          </a:prstGeom>
        </p:spPr>
        <p:txBody>
          <a:bodyPr/>
          <a:lstStyle/>
          <a:p>
            <a:pPr/>
            <a:r>
              <a:t>RubyFood</a:t>
            </a:r>
          </a:p>
        </p:txBody>
      </p:sp>
      <p:sp>
        <p:nvSpPr>
          <p:cNvPr id="154" name="Application de gestion de restaurants"/>
          <p:cNvSpPr txBox="1"/>
          <p:nvPr>
            <p:ph type="subTitle" sz="quarter" idx="1"/>
          </p:nvPr>
        </p:nvSpPr>
        <p:spPr>
          <a:xfrm>
            <a:off x="1206500" y="6577608"/>
            <a:ext cx="21971000" cy="1905001"/>
          </a:xfrm>
          <a:prstGeom prst="rect">
            <a:avLst/>
          </a:prstGeom>
        </p:spPr>
        <p:txBody>
          <a:bodyPr/>
          <a:lstStyle/>
          <a:p>
            <a:pPr/>
            <a:r>
              <a:t>Application de gestion de restaurants</a:t>
            </a:r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60077" y="1074256"/>
            <a:ext cx="5063846" cy="50638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58" name="Présentation du projet"/>
          <p:cNvSpPr txBox="1"/>
          <p:nvPr>
            <p:ph type="title"/>
          </p:nvPr>
        </p:nvSpPr>
        <p:spPr>
          <a:xfrm>
            <a:off x="823932" y="453238"/>
            <a:ext cx="21971001" cy="2476848"/>
          </a:xfrm>
          <a:prstGeom prst="rect">
            <a:avLst/>
          </a:prstGeom>
        </p:spPr>
        <p:txBody>
          <a:bodyPr/>
          <a:lstStyle/>
          <a:p>
            <a:pPr/>
            <a:r>
              <a:t>Présentation du projet</a:t>
            </a:r>
          </a:p>
        </p:txBody>
      </p:sp>
      <p:sp>
        <p:nvSpPr>
          <p:cNvPr id="159" name="Plats"/>
          <p:cNvSpPr txBox="1"/>
          <p:nvPr/>
        </p:nvSpPr>
        <p:spPr>
          <a:xfrm>
            <a:off x="7595604" y="4254189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pPr/>
            <a:r>
              <a:t>Plats</a:t>
            </a:r>
          </a:p>
        </p:txBody>
      </p:sp>
      <p:sp>
        <p:nvSpPr>
          <p:cNvPr id="160" name="Utilisateurs"/>
          <p:cNvSpPr txBox="1"/>
          <p:nvPr/>
        </p:nvSpPr>
        <p:spPr>
          <a:xfrm>
            <a:off x="1782631" y="6525657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pPr/>
            <a:r>
              <a:t>Utilisateurs</a:t>
            </a:r>
          </a:p>
        </p:txBody>
      </p:sp>
      <p:sp>
        <p:nvSpPr>
          <p:cNvPr id="161" name="CRUD"/>
          <p:cNvSpPr txBox="1"/>
          <p:nvPr/>
        </p:nvSpPr>
        <p:spPr>
          <a:xfrm>
            <a:off x="7595604" y="6525657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pPr/>
            <a:r>
              <a:t>CRUD</a:t>
            </a:r>
          </a:p>
        </p:txBody>
      </p:sp>
      <p:sp>
        <p:nvSpPr>
          <p:cNvPr id="162" name="Polices"/>
          <p:cNvSpPr txBox="1"/>
          <p:nvPr/>
        </p:nvSpPr>
        <p:spPr>
          <a:xfrm>
            <a:off x="1979384" y="8797124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pPr/>
            <a:r>
              <a:t>Polices</a:t>
            </a:r>
          </a:p>
        </p:txBody>
      </p:sp>
      <p:sp>
        <p:nvSpPr>
          <p:cNvPr id="163" name="Seed"/>
          <p:cNvSpPr txBox="1"/>
          <p:nvPr/>
        </p:nvSpPr>
        <p:spPr>
          <a:xfrm>
            <a:off x="7595604" y="8797124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pPr/>
            <a:r>
              <a:t>Seed</a:t>
            </a:r>
          </a:p>
        </p:txBody>
      </p:sp>
      <p:sp>
        <p:nvSpPr>
          <p:cNvPr id="164" name="Restaurants"/>
          <p:cNvSpPr txBox="1"/>
          <p:nvPr/>
        </p:nvSpPr>
        <p:spPr>
          <a:xfrm>
            <a:off x="1979384" y="4254189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pPr/>
            <a:r>
              <a:t>Restaurants</a:t>
            </a:r>
          </a:p>
        </p:txBody>
      </p:sp>
      <p:sp>
        <p:nvSpPr>
          <p:cNvPr id="165" name="Démonstration"/>
          <p:cNvSpPr txBox="1"/>
          <p:nvPr/>
        </p:nvSpPr>
        <p:spPr>
          <a:xfrm>
            <a:off x="4833783" y="10696546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pPr/>
            <a:r>
              <a:t>Démonstration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68" name="Restaurants et plats"/>
          <p:cNvSpPr txBox="1"/>
          <p:nvPr>
            <p:ph type="title"/>
          </p:nvPr>
        </p:nvSpPr>
        <p:spPr>
          <a:xfrm>
            <a:off x="823932" y="1481834"/>
            <a:ext cx="21971001" cy="2476847"/>
          </a:xfrm>
          <a:prstGeom prst="rect">
            <a:avLst/>
          </a:prstGeom>
        </p:spPr>
        <p:txBody>
          <a:bodyPr/>
          <a:lstStyle/>
          <a:p>
            <a:pPr/>
            <a:r>
              <a:t>Restaurants et plats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61259" y="5913289"/>
            <a:ext cx="9753601" cy="5156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72" name="Gestion des utilisateurs"/>
          <p:cNvSpPr txBox="1"/>
          <p:nvPr>
            <p:ph type="title"/>
          </p:nvPr>
        </p:nvSpPr>
        <p:spPr>
          <a:xfrm>
            <a:off x="1068323" y="1544674"/>
            <a:ext cx="16433065" cy="2102305"/>
          </a:xfrm>
          <a:prstGeom prst="rect">
            <a:avLst/>
          </a:prstGeom>
        </p:spPr>
        <p:txBody>
          <a:bodyPr/>
          <a:lstStyle/>
          <a:p>
            <a:pPr/>
            <a:r>
              <a:t>Gestion des utilisateurs</a:t>
            </a:r>
          </a:p>
        </p:txBody>
      </p:sp>
      <p:sp>
        <p:nvSpPr>
          <p:cNvPr id="173" name="Tout le monde peux afficher un restaurant et ses plats…"/>
          <p:cNvSpPr txBox="1"/>
          <p:nvPr/>
        </p:nvSpPr>
        <p:spPr>
          <a:xfrm>
            <a:off x="1204269" y="5940566"/>
            <a:ext cx="15242004" cy="4500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Tout le monde peux afficher un restaurant et ses plats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br/>
            <a:r>
              <a:t>Seul le créateur du restaurant peut modifier un restaurant, ou y ajouter des plats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76" name="Création des données"/>
          <p:cNvSpPr txBox="1"/>
          <p:nvPr>
            <p:ph type="title"/>
          </p:nvPr>
        </p:nvSpPr>
        <p:spPr>
          <a:xfrm>
            <a:off x="1206500" y="825017"/>
            <a:ext cx="21971000" cy="2102306"/>
          </a:xfrm>
          <a:prstGeom prst="rect">
            <a:avLst/>
          </a:prstGeom>
        </p:spPr>
        <p:txBody>
          <a:bodyPr/>
          <a:lstStyle/>
          <a:p>
            <a:pPr/>
            <a:r>
              <a:t>Création des données</a:t>
            </a:r>
          </a:p>
        </p:txBody>
      </p:sp>
      <p:pic>
        <p:nvPicPr>
          <p:cNvPr id="177" name="Screenshot 2021-01-28 at 10.53.56.png" descr="Screenshot 2021-01-28 at 10.53.5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28323" y="3767894"/>
            <a:ext cx="15588336" cy="92354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80" name="Démonstration"/>
          <p:cNvSpPr txBox="1"/>
          <p:nvPr>
            <p:ph type="title"/>
          </p:nvPr>
        </p:nvSpPr>
        <p:spPr>
          <a:xfrm>
            <a:off x="6844030" y="5806847"/>
            <a:ext cx="10695941" cy="210230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Démonstration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83" name="Conclusion"/>
          <p:cNvSpPr txBox="1"/>
          <p:nvPr>
            <p:ph type="title"/>
          </p:nvPr>
        </p:nvSpPr>
        <p:spPr>
          <a:xfrm>
            <a:off x="2028597" y="530991"/>
            <a:ext cx="10695941" cy="2102305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Conclusion</a:t>
            </a:r>
          </a:p>
        </p:txBody>
      </p:sp>
      <p:sp>
        <p:nvSpPr>
          <p:cNvPr id="184" name="Points positifs…"/>
          <p:cNvSpPr txBox="1"/>
          <p:nvPr/>
        </p:nvSpPr>
        <p:spPr>
          <a:xfrm>
            <a:off x="1680650" y="3262485"/>
            <a:ext cx="11391835" cy="10219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825500">
              <a:defRPr sz="5500" u="sng">
                <a:solidFill>
                  <a:srgbClr val="000000"/>
                </a:solidFill>
              </a:defRPr>
            </a:pPr>
            <a:r>
              <a:t>Points positifs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Projet intéressant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Nombreux concepts populaires de ce langage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Gestion de groupe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</a:p>
          <a:p>
            <a:pPr algn="l" defTabSz="825500">
              <a:defRPr sz="5500" u="sng">
                <a:solidFill>
                  <a:srgbClr val="000000"/>
                </a:solidFill>
              </a:defRPr>
            </a:pPr>
            <a:r>
              <a:t>Points négatifs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Mauvais synchronisation du code entre les développeurs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